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601353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15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күндіз</a:t>
            </a:r>
            <a:r>
              <a:rPr lang="kk-KZ" sz="1100" dirty="0" smtClean="0"/>
              <a:t>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қар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 </a:t>
            </a:r>
            <a:r>
              <a:rPr lang="kk-KZ" sz="1100" dirty="0" smtClean="0">
                <a:latin typeface="Times New Roman" pitchFamily="18" charset="0"/>
                <a:cs typeface="Times New Roman" pitchFamily="18" charset="0"/>
              </a:rPr>
              <a:t>Ж</a:t>
            </a:r>
            <a:r>
              <a:rPr lang="kk-KZ" sz="1100" dirty="0" smtClean="0">
                <a:latin typeface="Times New Roman" pitchFamily="18" charset="0"/>
                <a:cs typeface="Times New Roman" pitchFamily="18" charset="0"/>
              </a:rPr>
              <a:t>олдарда </a:t>
            </a:r>
            <a:r>
              <a:rPr lang="kk-KZ" sz="1100" dirty="0" smtClean="0">
                <a:latin typeface="Times New Roman" pitchFamily="18" charset="0"/>
                <a:cs typeface="Times New Roman" pitchFamily="18" charset="0"/>
              </a:rPr>
              <a:t>көктайғақ. Оңтүстіктен</a:t>
            </a:r>
            <a:r>
              <a:rPr lang="kk-KZ" sz="1100" dirty="0">
                <a:latin typeface="Times New Roman" pitchFamily="18" charset="0"/>
                <a:cs typeface="Times New Roman" pitchFamily="18" charset="0"/>
              </a:rPr>
              <a:t>, оңлтүстік-батыстан жел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күндіз екпіні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a:t>
            </a:r>
            <a:r>
              <a:rPr lang="kk-KZ" sz="1100" dirty="0" smtClean="0">
                <a:latin typeface="Times New Roman" pitchFamily="18" charset="0"/>
                <a:cs typeface="Times New Roman" pitchFamily="18" charset="0"/>
              </a:rPr>
              <a:t>жолдарда көктайғақ.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0-2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15 </a:t>
            </a:r>
            <a:r>
              <a:rPr lang="kk-KZ" sz="1100" dirty="0">
                <a:solidFill>
                  <a:schemeClr val="tx1"/>
                </a:solidFill>
                <a:latin typeface="Times New Roman" pitchFamily="18" charset="0"/>
                <a:cs typeface="Times New Roman" pitchFamily="18" charset="0"/>
              </a:rPr>
              <a:t>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16116</TotalTime>
  <Words>572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6016</cp:revision>
  <cp:lastPrinted>2021-07-01T03:56:27Z</cp:lastPrinted>
  <dcterms:created xsi:type="dcterms:W3CDTF">2018-03-27T06:03:00Z</dcterms:created>
  <dcterms:modified xsi:type="dcterms:W3CDTF">2025-03-14T07:38:56Z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