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1429" autoAdjust="0"/>
  </p:normalViewPr>
  <p:slideViewPr>
    <p:cSldViewPr>
      <p:cViewPr>
        <p:scale>
          <a:sx n="117" d="100"/>
          <a:sy n="117" d="100"/>
        </p:scale>
        <p:origin x="-1914" y="4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749111547"/>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наурыз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292232770"/>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74</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0,461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0,23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391</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0,078</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0,056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0,073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14 наурызға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15 наурызға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14</a:t>
            </a:r>
            <a:r>
              <a:rPr lang="kk-KZ" altLang="ru-RU" sz="1200" b="1" dirty="0" smtClean="0">
                <a:latin typeface="Times New Roman" pitchFamily="18" charset="0"/>
                <a:cs typeface="Times New Roman" pitchFamily="18" charset="0"/>
              </a:rPr>
              <a:t> наурыз</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15 </a:t>
            </a:r>
            <a:r>
              <a:rPr lang="ru-RU" altLang="ru-RU" sz="1200" b="1" dirty="0" err="1" smtClean="0">
                <a:latin typeface="Times New Roman" pitchFamily="18" charset="0"/>
                <a:cs typeface="Times New Roman" pitchFamily="18" charset="0"/>
              </a:rPr>
              <a:t>наурыз</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eaLnBrk="1" hangingPunct="1"/>
            <a:r>
              <a:rPr lang="kk-KZ" sz="1200" kern="1400" dirty="0" smtClean="0">
                <a:latin typeface="Times New Roman"/>
                <a:ea typeface="Times New Roman"/>
              </a:rPr>
              <a:t>Аздаған </a:t>
            </a:r>
            <a:r>
              <a:rPr lang="kk-KZ" sz="1200" kern="1400" dirty="0">
                <a:latin typeface="Times New Roman"/>
                <a:ea typeface="Times New Roman"/>
              </a:rPr>
              <a:t>бұлтты, жауын-шашынсыз. Оңтүстіктен, оңтүстік-батыстан жел соғады күші </a:t>
            </a:r>
            <a:r>
              <a:rPr lang="kk-KZ" sz="1200" kern="1400" dirty="0" smtClean="0">
                <a:latin typeface="Times New Roman"/>
                <a:ea typeface="Times New Roman"/>
              </a:rPr>
              <a:t>2-7 </a:t>
            </a:r>
            <a:r>
              <a:rPr lang="kk-KZ" sz="1200" kern="1400" dirty="0">
                <a:latin typeface="Times New Roman"/>
                <a:ea typeface="Times New Roman"/>
              </a:rPr>
              <a:t>м/с. Ауа температурасы түнде 3-5, күндіз 17-19 жылы</a:t>
            </a:r>
            <a:r>
              <a:rPr lang="kk-KZ" sz="1200" kern="1400" dirty="0" smtClean="0">
                <a:latin typeface="Times New Roman"/>
                <a:ea typeface="Times New Roman"/>
              </a:rPr>
              <a:t>.</a:t>
            </a:r>
          </a:p>
          <a:p>
            <a:pPr algn="ctr" eaLnBrk="1" hangingPunct="1"/>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15</a:t>
            </a:r>
            <a:r>
              <a:rPr lang="kk-KZ" altLang="ru-RU" sz="1200" b="1" dirty="0" smtClean="0">
                <a:latin typeface="Times New Roman" pitchFamily="18" charset="0"/>
                <a:cs typeface="Times New Roman" pitchFamily="18" charset="0"/>
              </a:rPr>
              <a:t> наурыздан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16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 </a:t>
            </a:r>
            <a:endParaRPr lang="en-US"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Аздаған </a:t>
            </a:r>
            <a:r>
              <a:rPr lang="kk-KZ" sz="1200" dirty="0">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a:t>
            </a:r>
            <a:r>
              <a:rPr lang="kk-KZ" sz="1200" kern="1400" dirty="0" smtClean="0">
                <a:solidFill>
                  <a:prstClr val="black"/>
                </a:solidFill>
                <a:latin typeface="Times New Roman"/>
                <a:ea typeface="Times New Roman"/>
              </a:rPr>
              <a:t> О</a:t>
            </a:r>
            <a:r>
              <a:rPr lang="kk-KZ" sz="1200" kern="1400" dirty="0" smtClean="0">
                <a:latin typeface="Times New Roman"/>
                <a:ea typeface="Times New Roman"/>
              </a:rPr>
              <a:t>ңтүстік-батыстан жел </a:t>
            </a:r>
            <a:r>
              <a:rPr lang="kk-KZ" sz="1200" kern="1400" dirty="0">
                <a:latin typeface="Times New Roman"/>
                <a:ea typeface="Times New Roman"/>
              </a:rPr>
              <a:t>соғады, </a:t>
            </a:r>
            <a:r>
              <a:rPr lang="kk-KZ" sz="1200" kern="1400" dirty="0" smtClean="0">
                <a:latin typeface="Times New Roman"/>
                <a:ea typeface="Times New Roman"/>
              </a:rPr>
              <a:t>күші 2-7 м/с</a:t>
            </a:r>
            <a:r>
              <a:rPr lang="kk-KZ" sz="1200" kern="1400" dirty="0">
                <a:latin typeface="Times New Roman"/>
                <a:ea typeface="Times New Roman"/>
              </a:rPr>
              <a:t>. Ауа </a:t>
            </a:r>
            <a:r>
              <a:rPr lang="kk-KZ" sz="1200" kern="1400" dirty="0" smtClean="0">
                <a:latin typeface="Times New Roman"/>
                <a:ea typeface="Times New Roman"/>
              </a:rPr>
              <a:t>температурасы 3-5 жылы.</a:t>
            </a:r>
            <a:endParaRPr lang="kk-KZ" sz="1200" kern="1400" dirty="0">
              <a:solidFill>
                <a:srgbClr val="000000"/>
              </a:solidFill>
              <a:latin typeface="Times New Roman"/>
              <a:ea typeface="Times New Roman"/>
            </a:endParaRP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7"/>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жиналуына</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Казгулова</a:t>
            </a:r>
            <a:r>
              <a:rPr lang="ru-RU" altLang="ru-RU" sz="1200" b="1" i="1" dirty="0" smtClean="0">
                <a:solidFill>
                  <a:srgbClr val="000000"/>
                </a:solidFill>
                <a:latin typeface="Times New Roman" pitchFamily="18" charset="0"/>
                <a:cs typeface="Times New Roman" pitchFamily="18" charset="0"/>
              </a:rPr>
              <a:t> А.  /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25961</TotalTime>
  <Words>571</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4388</cp:revision>
  <cp:lastPrinted>2023-02-06T06:57:51Z</cp:lastPrinted>
  <dcterms:created xsi:type="dcterms:W3CDTF">2018-03-27T06:03:00Z</dcterms:created>
  <dcterms:modified xsi:type="dcterms:W3CDTF">2025-03-14T08:14:12Z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