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4" d="100"/>
          <a:sy n="94" d="100"/>
        </p:scale>
        <p:origin x="84" y="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98311177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74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84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марта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марта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16 марта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ночью и утром осадки (дождь, снег), гололед. Ветер 9-14 м/с. Температура воздуха ночью 1 мороза-1 тепла, днем 3-5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марта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16 марта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17 марта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осадков. Ветер 15-20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0-2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тепла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марта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8190010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0.872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0.232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22344</TotalTime>
  <Words>605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3539</cp:revision>
  <cp:lastPrinted>2021-07-01T03:56:27Z</cp:lastPrinted>
  <dcterms:created xsi:type="dcterms:W3CDTF">2018-03-27T06:03:00Z</dcterms:created>
  <dcterms:modified xsi:type="dcterms:W3CDTF">2025-03-15T07:59:28Z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