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72" y="103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30338145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74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15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Состояние атмосферного воздуха г. Астана</a:t>
            </a:r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на 15 марта 2025 года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74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осадки (дождь, снег). На дорогах гололедица. Ночью и утром туман. Ветер юго-западный, южный ночью 3-8 м/с, днем 9-14, днем порывы 15-18 м/с. Температура воздуха ночью 5-7 мороза, днем 4-6 тепла.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временами осадки (дождь, снег). На дорогах гололедица. Ветер южный 9-14, порывы 15-20 м/с. Температура воздуха около 0 градусов.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7937" y="2745882"/>
            <a:ext cx="4587875" cy="64632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kk-KZ" dirty="0"/>
              <a:t>Ночью 16 марта 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ru-RU" b="1" dirty="0"/>
              <a:t>накоплению</a:t>
            </a:r>
            <a:r>
              <a:rPr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/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0.3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215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951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46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84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0.2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1.0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3002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t>  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Составили:   Туяк С ./Сагандыкова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665</Words>
  <Application>Microsoft Office PowerPoint</Application>
  <PresentationFormat>Лист A4 (210x297 мм)</PresentationFormat>
  <Paragraphs>91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3</cp:revision>
  <dcterms:modified xsi:type="dcterms:W3CDTF">2025-03-15T08:19:56Z</dcterms:modified>
</cp:coreProperties>
</file>