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6782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марта до 20 ч. 16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южный 7-12 м/с. Температура воздуха ночью 11-13 мороза, днем 0-2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55284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41664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6349</cp:revision>
  <cp:lastPrinted>2021-11-30T05:55:24Z</cp:lastPrinted>
  <dcterms:created xsi:type="dcterms:W3CDTF">2018-03-27T06:03:00Z</dcterms:created>
  <dcterms:modified xsi:type="dcterms:W3CDTF">2025-03-15T06:19:59Z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