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>
        <p:scale>
          <a:sx n="100" d="100"/>
          <a:sy n="100" d="100"/>
        </p:scale>
        <p:origin x="360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52105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121533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15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17-19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28123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3774</cp:revision>
  <cp:lastPrinted>2021-10-15T03:50:29Z</cp:lastPrinted>
  <dcterms:created xsi:type="dcterms:W3CDTF">2018-03-27T06:03:00Z</dcterms:created>
  <dcterms:modified xsi:type="dcterms:W3CDTF">2025-03-15T07:11:00Z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