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6305795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небольшие осадки (дождь, снег). Туман, на дорогах гололедица. Ветер юго-восточный 3-8 м/с. Температура воздуха ночью 3-5 мороза, днем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 - 1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99675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4228</TotalTime>
  <Words>562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590</cp:revision>
  <cp:lastPrinted>2021-07-01T03:56:27Z</cp:lastPrinted>
  <dcterms:created xsi:type="dcterms:W3CDTF">2024-09-22T07:48:17Z</dcterms:created>
  <dcterms:modified xsi:type="dcterms:W3CDTF">2025-03-15T08:40:25Z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