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40" d="100"/>
          <a:sy n="140" d="100"/>
        </p:scale>
        <p:origin x="-1338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079017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14768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дождь.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уман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-5,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12-14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Облачно, дождь. Ветер южный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3-5 тепла.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29458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5564</cp:revision>
  <cp:lastPrinted>2021-07-01T03:56:27Z</cp:lastPrinted>
  <dcterms:created xsi:type="dcterms:W3CDTF">2018-03-27T06:03:00Z</dcterms:created>
  <dcterms:modified xsi:type="dcterms:W3CDTF">2025-03-15T07:23:06Z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