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529573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осадки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), днем небольшие осадки (преимущественно дождь). Гололед, временами туман.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юго-западый 9-14, порывы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). 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18159</TotalTime>
  <Words>609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6310</cp:revision>
  <cp:lastPrinted>2021-07-01T03:56:27Z</cp:lastPrinted>
  <dcterms:created xsi:type="dcterms:W3CDTF">2018-03-27T06:03:00Z</dcterms:created>
  <dcterms:modified xsi:type="dcterms:W3CDTF">2025-03-15T08:01:30Z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