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219987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марта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16 марта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дождь. Ветер южный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17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590858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марта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31934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42380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5593</cp:revision>
  <cp:lastPrinted>2021-02-03T11:37:00Z</cp:lastPrinted>
  <dcterms:created xsi:type="dcterms:W3CDTF">2018-03-27T06:03:00Z</dcterms:created>
  <dcterms:modified xsi:type="dcterms:W3CDTF">2025-03-15T09:26:13Z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