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1D0848-48E5-420C-B3ED-024ABBDBF1F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2326432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E928D-1408-49F0-9575-317A7D4DBAE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72B4A-C31F-42D0-A631-AAE80BAE846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0C605E-E3C4-4E51-BAB8-09C15AD34B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5390D-BE6F-4377-ADAE-3AF70FCF8F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C9A1D3-1F81-443C-8EE8-D77EF3A880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E9E25E-C6CC-4025-A2EC-49EC5340E5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032A3-9787-4286-AA4F-768AF823CF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90825-47C9-4FB1-9770-7F01562BCA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AA0BF-3549-4C64-9FC3-F336A6301B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4703D4-7DF0-41A1-AFC8-2419AA30D1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66A8CB-38C1-4587-BC94-C4E8766DE6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2CB7C62-341C-412F-9EFC-49785BDD16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74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15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ночью небольшой дождь. Ветер юго-восточный 3-8 м/с. Температура воздуха ночью 2-4, днем 13-15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16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1-4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080594"/>
              </p:ext>
            </p:extLst>
          </p:nvPr>
        </p:nvGraphicFramePr>
        <p:xfrm>
          <a:off x="4818063" y="4046538"/>
          <a:ext cx="4937125" cy="211668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4459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17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23984</TotalTime>
  <Words>771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5668</cp:revision>
  <cp:lastPrinted>2021-07-01T09:11:30Z</cp:lastPrinted>
  <dcterms:created xsi:type="dcterms:W3CDTF">2018-03-27T06:03:00Z</dcterms:created>
  <dcterms:modified xsi:type="dcterms:W3CDTF">2025-03-15T06:22:16Z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