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1" d="100"/>
          <a:sy n="91" d="100"/>
        </p:scale>
        <p:origin x="84"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647884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15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жауын-шашын (жаңбыр, қар) жауады, көктайғақ күтіледі. Жел, күші 9-14 м/с</a:t>
            </a:r>
            <a:r>
              <a:rPr lang="ru-RU"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Ауа температурасы түнде 1 аяз-1 жылы, күндіз 3-5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17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16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15-20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15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108683967"/>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0.872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18141</TotalTime>
  <Words>586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3469</cp:revision>
  <cp:lastPrinted>2021-07-01T07:38:07Z</cp:lastPrinted>
  <dcterms:created xsi:type="dcterms:W3CDTF">2018-03-27T06:03:00Z</dcterms:created>
  <dcterms:modified xsi:type="dcterms:W3CDTF">2025-03-15T07:59:30Z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