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1429" autoAdjust="0"/>
  </p:normalViewPr>
  <p:slideViewPr>
    <p:cSldViewPr>
      <p:cViewPr>
        <p:scale>
          <a:sx n="117" d="100"/>
          <a:sy n="117" d="100"/>
        </p:scale>
        <p:origin x="-1914" y="3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846947968"/>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934848722"/>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65</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0,403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0,264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653</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0,131</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наурызға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наурызға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Көшпелі </a:t>
            </a:r>
            <a:r>
              <a:rPr lang="kk-KZ" sz="1200" kern="1400" dirty="0">
                <a:latin typeface="Times New Roman"/>
                <a:ea typeface="Times New Roman"/>
              </a:rPr>
              <a:t>бұлтты, жауын-шашынсыз. </a:t>
            </a:r>
            <a:r>
              <a:rPr lang="kk-KZ" sz="1200" kern="1400" dirty="0" smtClean="0">
                <a:latin typeface="Times New Roman"/>
                <a:ea typeface="Times New Roman"/>
              </a:rPr>
              <a:t>Оңтүстік-батыстан </a:t>
            </a:r>
            <a:r>
              <a:rPr lang="kk-KZ" sz="1200" kern="1400" dirty="0">
                <a:latin typeface="Times New Roman"/>
                <a:ea typeface="Times New Roman"/>
              </a:rPr>
              <a:t>жел соғады күші </a:t>
            </a:r>
            <a:r>
              <a:rPr lang="kk-KZ" sz="1200" kern="1400" dirty="0" smtClean="0">
                <a:latin typeface="Times New Roman"/>
                <a:ea typeface="Times New Roman"/>
              </a:rPr>
              <a:t>түнде 2-7, күндіз 9-14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5-7</a:t>
            </a:r>
            <a:r>
              <a:rPr lang="kk-KZ" sz="1200" kern="1400" dirty="0" smtClean="0">
                <a:latin typeface="Times New Roman"/>
                <a:ea typeface="Times New Roman"/>
              </a:rPr>
              <a:t>, </a:t>
            </a:r>
            <a:r>
              <a:rPr lang="kk-KZ" sz="1200" kern="1400" dirty="0">
                <a:latin typeface="Times New Roman"/>
                <a:ea typeface="Times New Roman"/>
              </a:rPr>
              <a:t>күндіз </a:t>
            </a:r>
            <a:r>
              <a:rPr lang="kk-KZ" sz="1200" kern="1400" dirty="0" smtClean="0">
                <a:latin typeface="Times New Roman"/>
                <a:ea typeface="Times New Roman"/>
              </a:rPr>
              <a:t>16-18 </a:t>
            </a:r>
            <a:r>
              <a:rPr lang="kk-KZ" sz="1200" kern="1400" dirty="0">
                <a:latin typeface="Times New Roman"/>
                <a:ea typeface="Times New Roman"/>
              </a:rPr>
              <a:t>жылы</a:t>
            </a:r>
            <a:r>
              <a:rPr lang="kk-KZ" sz="1200" kern="1400" dirty="0" smtClean="0">
                <a:latin typeface="Times New Roman"/>
                <a:ea typeface="Times New Roman"/>
              </a:rPr>
              <a:t>.</a:t>
            </a: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a:t>
            </a:r>
            <a:r>
              <a:rPr lang="kk-KZ" sz="1200" dirty="0">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a:t>
            </a:r>
            <a:r>
              <a:rPr lang="kk-KZ" sz="1200" kern="1400" dirty="0" smtClean="0">
                <a:solidFill>
                  <a:prstClr val="black"/>
                </a:solidFill>
                <a:latin typeface="Times New Roman"/>
                <a:ea typeface="Times New Roman"/>
              </a:rPr>
              <a:t> О</a:t>
            </a:r>
            <a:r>
              <a:rPr lang="kk-KZ" sz="1200" kern="1400" dirty="0" smtClean="0">
                <a:latin typeface="Times New Roman"/>
                <a:ea typeface="Times New Roman"/>
              </a:rPr>
              <a:t>ңтүстік-батыстан жел </a:t>
            </a:r>
            <a:r>
              <a:rPr lang="kk-KZ" sz="1200" kern="1400" dirty="0">
                <a:latin typeface="Times New Roman"/>
                <a:ea typeface="Times New Roman"/>
              </a:rPr>
              <a:t>соғады, </a:t>
            </a:r>
            <a:r>
              <a:rPr lang="kk-KZ" sz="1200" kern="1400" dirty="0" smtClean="0">
                <a:latin typeface="Times New Roman"/>
                <a:ea typeface="Times New Roman"/>
              </a:rPr>
              <a:t>күші </a:t>
            </a:r>
            <a:r>
              <a:rPr lang="kk-KZ" sz="1200" kern="1400" dirty="0" smtClean="0">
                <a:latin typeface="Times New Roman"/>
                <a:ea typeface="Times New Roman"/>
              </a:rPr>
              <a:t>5-10</a:t>
            </a:r>
            <a:r>
              <a:rPr lang="kk-KZ" sz="1200" kern="1400" dirty="0" smtClean="0">
                <a:latin typeface="Times New Roman"/>
                <a:ea typeface="Times New Roman"/>
              </a:rPr>
              <a:t>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6-8</a:t>
            </a:r>
            <a:r>
              <a:rPr lang="kk-KZ" sz="1200" kern="1400" dirty="0" smtClean="0">
                <a:latin typeface="Times New Roman"/>
                <a:ea typeface="Times New Roman"/>
              </a:rPr>
              <a:t> </a:t>
            </a:r>
            <a:r>
              <a:rPr lang="kk-KZ" sz="1200" kern="1400" dirty="0" smtClean="0">
                <a:latin typeface="Times New Roman"/>
                <a:ea typeface="Times New Roman"/>
              </a:rPr>
              <a:t>жылы.</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smtClean="0">
                <a:solidFill>
                  <a:srgbClr val="000000"/>
                </a:solidFill>
                <a:latin typeface="Times New Roman" pitchFamily="18" charset="0"/>
                <a:cs typeface="Times New Roman" pitchFamily="18" charset="0"/>
              </a:rPr>
              <a:t> М.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25967</TotalTime>
  <Words>574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4389</cp:revision>
  <cp:lastPrinted>2023-02-06T06:57:51Z</cp:lastPrinted>
  <dcterms:created xsi:type="dcterms:W3CDTF">2018-03-27T06:03:00Z</dcterms:created>
  <dcterms:modified xsi:type="dcterms:W3CDTF">2025-03-15T07:44:14Z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