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71849120"/>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№74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15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41824" y="115888"/>
            <a:ext cx="5004205" cy="2292935"/>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16 </a:t>
            </a:r>
            <a:r>
              <a:rPr lang="kk-KZ" altLang="ru-RU" sz="1200" b="1" dirty="0">
                <a:latin typeface="Times New Roman" panose="02020603050405020304" pitchFamily="18" charset="0"/>
                <a:cs typeface="Times New Roman" panose="02020603050405020304" pitchFamily="18" charset="0"/>
              </a:rPr>
              <a:t>наурызға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15 </a:t>
            </a:r>
            <a:r>
              <a:rPr lang="kk-KZ"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16 </a:t>
            </a:r>
            <a:r>
              <a:rPr lang="ru-RU" sz="1200" b="1" dirty="0" err="1">
                <a:latin typeface="Times New Roman" panose="02020603050405020304" pitchFamily="18" charset="0"/>
                <a:cs typeface="Times New Roman" panose="02020603050405020304" pitchFamily="18" charset="0"/>
              </a:rPr>
              <a:t>наурыз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smtClean="0">
                <a:latin typeface="Times New Roman" panose="02020603050405020304" pitchFamily="18" charset="0"/>
                <a:cs typeface="Times New Roman" panose="02020603050405020304" pitchFamily="18" charset="0"/>
              </a:rPr>
              <a:t>күндіз аздаған жауын-шашын (жаңбыр, қар). Тұман, жолдарда </a:t>
            </a:r>
            <a:r>
              <a:rPr lang="kk-KZ" altLang="ru-RU" sz="1200" dirty="0">
                <a:latin typeface="Times New Roman" panose="02020603050405020304" pitchFamily="18" charset="0"/>
                <a:cs typeface="Times New Roman" panose="02020603050405020304" pitchFamily="18" charset="0"/>
              </a:rPr>
              <a:t>көктайғақ. Оңтүстік-шығыстан жел соғады, күші </a:t>
            </a:r>
            <a:r>
              <a:rPr lang="kk-KZ" altLang="ru-RU" sz="1200" dirty="0" smtClean="0">
                <a:latin typeface="Times New Roman" panose="02020603050405020304" pitchFamily="18" charset="0"/>
                <a:cs typeface="Times New Roman" panose="02020603050405020304" pitchFamily="18" charset="0"/>
              </a:rPr>
              <a:t>3-8 </a:t>
            </a:r>
            <a:r>
              <a:rPr lang="kk-KZ" altLang="ru-RU" sz="1200" dirty="0">
                <a:latin typeface="Times New Roman" panose="02020603050405020304" pitchFamily="18" charset="0"/>
                <a:cs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3-5,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2-4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a:p>
            <a:pPr algn="just"/>
            <a:endParaRPr lang="kk-KZ" sz="1200" dirty="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17 </a:t>
            </a:r>
            <a:r>
              <a:rPr lang="ru-RU" altLang="ru-RU" sz="1150" b="1" dirty="0" err="1">
                <a:latin typeface="Times New Roman" panose="02020603050405020304" pitchFamily="18" charset="0"/>
                <a:cs typeface="Times New Roman" panose="02020603050405020304" pitchFamily="18" charset="0"/>
              </a:rPr>
              <a:t>наурызға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16 </a:t>
            </a:r>
            <a:r>
              <a:rPr lang="kk-KZ" sz="1150" b="1" dirty="0">
                <a:latin typeface="Times New Roman" panose="02020603050405020304" pitchFamily="18" charset="0"/>
                <a:cs typeface="Times New Roman" panose="02020603050405020304" pitchFamily="18" charset="0"/>
              </a:rPr>
              <a:t>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17 </a:t>
            </a:r>
            <a:r>
              <a:rPr lang="ru-RU" sz="1150" b="1" dirty="0" err="1">
                <a:latin typeface="Times New Roman" panose="02020603050405020304" pitchFamily="18" charset="0"/>
                <a:cs typeface="Times New Roman" panose="02020603050405020304" pitchFamily="18" charset="0"/>
              </a:rPr>
              <a:t>наурыз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smtClean="0">
                <a:latin typeface="Times New Roman" panose="02020603050405020304" pitchFamily="18" charset="0"/>
                <a:cs typeface="Times New Roman" panose="02020603050405020304" pitchFamily="18" charset="0"/>
              </a:rPr>
              <a:t>Көшпелі </a:t>
            </a:r>
            <a:r>
              <a:rPr lang="kk-KZ" altLang="ru-RU" sz="1200" dirty="0">
                <a:latin typeface="Times New Roman" panose="02020603050405020304" pitchFamily="18" charset="0"/>
                <a:cs typeface="Times New Roman" panose="02020603050405020304" pitchFamily="18" charset="0"/>
              </a:rPr>
              <a:t>бұлтты, жауын-шашынсыз. </a:t>
            </a:r>
            <a:r>
              <a:rPr lang="kk-KZ" altLang="ru-RU" sz="1200" dirty="0" smtClean="0">
                <a:latin typeface="Times New Roman" panose="02020603050405020304" pitchFamily="18" charset="0"/>
                <a:cs typeface="Times New Roman" panose="02020603050405020304" pitchFamily="18" charset="0"/>
              </a:rPr>
              <a:t>Оңтүстіктен, о</a:t>
            </a:r>
            <a:r>
              <a:rPr lang="ru-RU" sz="1200" dirty="0" err="1" smtClean="0">
                <a:latin typeface="Times New Roman" panose="02020603050405020304" pitchFamily="18" charset="0"/>
                <a:cs typeface="Times New Roman" panose="02020603050405020304" pitchFamily="18" charset="0"/>
              </a:rPr>
              <a:t>ңтүстік-шығыстан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 – 1 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15 </a:t>
            </a:r>
            <a:r>
              <a:rPr lang="ru-RU" altLang="ru-RU" sz="1200" b="1" dirty="0" err="1">
                <a:latin typeface="Times New Roman" panose="02020603050405020304" pitchFamily="18" charset="0"/>
                <a:cs typeface="Times New Roman" panose="02020603050405020304" pitchFamily="18" charset="0"/>
              </a:rPr>
              <a:t>наурызда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51484270"/>
              </p:ext>
            </p:extLst>
          </p:nvPr>
        </p:nvGraphicFramePr>
        <p:xfrm>
          <a:off x="5027448" y="4173056"/>
          <a:ext cx="4667576" cy="174347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0.051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0.057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70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Рахметова Ж.А./Барышева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24384</TotalTime>
  <Words>518</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4540</cp:revision>
  <cp:lastPrinted>2021-07-01T07:38:07Z</cp:lastPrinted>
  <dcterms:created xsi:type="dcterms:W3CDTF">2018-03-27T06:03:00Z</dcterms:created>
  <dcterms:modified xsi:type="dcterms:W3CDTF">2025-03-15T08:40:22Z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