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4" d="100"/>
          <a:sy n="84" d="100"/>
        </p:scale>
        <p:origin x="77" y="89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25316692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74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15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16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күндіз жауын-шашын (жаңбыр, қар)</a:t>
            </a:r>
            <a:r>
              <a:rPr lang="ru-RU" sz="1200" dirty="0">
                <a:solidFill>
                  <a:prstClr val="black"/>
                </a:solidFill>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Жолдарда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көктайғақ</a:t>
            </a:r>
            <a:r>
              <a:rPr lang="ru-RU" altLang="ru-RU"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О</a:t>
            </a:r>
            <a:r>
              <a:rPr lang="kk-KZ" sz="1200" dirty="0">
                <a:solidFill>
                  <a:prstClr val="black"/>
                </a:solidFill>
                <a:latin typeface="Times New Roman" pitchFamily="18" charset="0"/>
                <a:cs typeface="Times New Roman" pitchFamily="18" charset="0"/>
              </a:rPr>
              <a:t>ңтүстік-батыстан, оңтүстіктен жел соғады, күші түнде 3-8 </a:t>
            </a:r>
            <a:r>
              <a:rPr lang="kk-KZ" sz="1200" dirty="0">
                <a:latin typeface="Times New Roman" pitchFamily="18" charset="0"/>
                <a:cs typeface="Times New Roman" pitchFamily="18" charset="0"/>
              </a:rPr>
              <a:t>м/с, </a:t>
            </a:r>
            <a:r>
              <a:rPr lang="kk-KZ" sz="1200">
                <a:latin typeface="Times New Roman" pitchFamily="18" charset="0"/>
                <a:cs typeface="Times New Roman" pitchFamily="18" charset="0"/>
              </a:rPr>
              <a:t>күндіз 9-14, екпіні </a:t>
            </a:r>
            <a:r>
              <a:rPr lang="kk-KZ" sz="1200" dirty="0">
                <a:latin typeface="Times New Roman" pitchFamily="18" charset="0"/>
                <a:cs typeface="Times New Roman" pitchFamily="18" charset="0"/>
              </a:rPr>
              <a:t>15-18 м/с. Ауа температурасы түнде 5-7 граудс аяз, күндіз 4-6  градус жылы.</a:t>
            </a:r>
          </a:p>
          <a:p>
            <a:pPr indent="182563" algn="just" eaLnBrk="1" hangingPunct="1">
              <a:spcBef>
                <a:spcPts val="0"/>
              </a:spcBef>
              <a:buFont typeface="Arial" panose="020B0604020202020204" pitchFamily="34" charset="0"/>
              <a:buNone/>
              <a:defRPr/>
            </a:pPr>
            <a:endParaRPr lang="kk-KZ" sz="12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17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16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17</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жауын-шашын (жаңбыр, 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Жолдарда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көктайғақ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Оңтүстіктен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0 градус шамасында.</a:t>
            </a:r>
          </a:p>
        </p:txBody>
      </p:sp>
      <p:graphicFrame>
        <p:nvGraphicFramePr>
          <p:cNvPr id="27" name="Table"/>
          <p:cNvGraphicFramePr/>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47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48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215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951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46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84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t>2025 жылғы 15 наурыз Астана қаласының атмосфералық ауасының жай-күйі</a:t>
            </a:r>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64125" y="2757621"/>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err="1"/>
              <a:t>Түнде</a:t>
            </a:r>
            <a:r>
              <a:rPr lang="ru-RU" dirty="0"/>
              <a:t> 16 </a:t>
            </a:r>
            <a:r>
              <a:rPr lang="ru-RU" dirty="0" err="1"/>
              <a:t>наурызда</a:t>
            </a:r>
            <a:r>
              <a:rPr lang="ru-RU" dirty="0"/>
              <a:t> </a:t>
            </a: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жиналуына</a:t>
            </a:r>
            <a:r>
              <a:rPr lang="ru-RU" b="1" dirty="0"/>
              <a:t> </a:t>
            </a:r>
            <a:r>
              <a:rPr lang="ru-RU" dirty="0" err="1"/>
              <a:t>ықпал</a:t>
            </a:r>
            <a:r>
              <a:rPr lang="ru-RU" dirty="0"/>
              <a:t> </a:t>
            </a:r>
            <a:r>
              <a:rPr lang="ru-RU" dirty="0" err="1"/>
              <a:t>етеді</a:t>
            </a:r>
            <a:r>
              <a:rPr lang="ru-RU" dirty="0"/>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286949"/>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t>  </a:t>
            </a:r>
            <a:r>
              <a:rPr sz="1200">
                <a:latin typeface="Times New Roman"/>
                <a:ea typeface="Times New Roman"/>
                <a:cs typeface="Times New Roman"/>
                <a:sym typeface="Times New Roman"/>
              </a:rPr>
              <a:t>Дайындаған: Туяк С. /Сагандыкова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a:latin typeface="Times New Roman"/>
                          <a:ea typeface="Times New Roman"/>
                          <a:cs typeface="Times New Roman"/>
                          <a:sym typeface="Times New Roman"/>
                        </a:rPr>
                        <a:t>Гидрометеорологиялық орталық</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79-83-26, 79-83-83</a:t>
                      </a:r>
                    </a:p>
                    <a:p>
                      <a:pPr algn="l">
                        <a:defRPr sz="800">
                          <a:latin typeface="Times New Roman"/>
                          <a:ea typeface="Times New Roman"/>
                          <a:cs typeface="Times New Roman"/>
                          <a:sym typeface="Times New Roman"/>
                        </a:defRPr>
                      </a:pPr>
                      <a:r>
                        <a:t>E-mail: </a:t>
                      </a:r>
                      <a:r>
                        <a:rPr b="1" u="sng">
                          <a:solidFill>
                            <a:srgbClr val="0000FF"/>
                          </a:solidFill>
                          <a:uFill>
                            <a:solidFill>
                              <a:srgbClr val="0000FF"/>
                            </a:solidFill>
                          </a:uFill>
                          <a:hlinkClick r:id="rId2"/>
                        </a:rPr>
                        <a:t>ukpp@meteo.kz</a:t>
                      </a:r>
                      <a:r>
                        <a:rPr b="1"/>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46</TotalTime>
  <Words>683</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3</cp:revision>
  <dcterms:modified xsi:type="dcterms:W3CDTF">2025-03-15T08:19:47Z</dcterms:modified>
</cp:coreProperties>
</file>