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76" d="100"/>
          <a:sy n="76" d="100"/>
        </p:scale>
        <p:origin x="62"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3306521"/>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74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15 наурыз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15 наурыз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44962264"/>
              </p:ext>
            </p:extLst>
          </p:nvPr>
        </p:nvGraphicFramePr>
        <p:xfrm>
          <a:off x="5068207" y="3770596"/>
          <a:ext cx="4639701" cy="2573802"/>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6702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0.258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68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0.226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0.231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1558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0.312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0.072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8"/>
            <a:ext cx="4726961"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16</a:t>
            </a:r>
            <a:r>
              <a:rPr lang="ru-RU" sz="1100" b="1" kern="1400" dirty="0">
                <a:latin typeface="Times New Roman" panose="02020603050405020304" pitchFamily="18" charset="0"/>
                <a:cs typeface="Times New Roman" panose="02020603050405020304" pitchFamily="18" charset="0"/>
              </a:rPr>
              <a:t> </a:t>
            </a:r>
            <a:r>
              <a:rPr lang="ru-RU" sz="1100" b="1" kern="1400" dirty="0" err="1">
                <a:latin typeface="Times New Roman" panose="02020603050405020304" pitchFamily="18" charset="0"/>
                <a:cs typeface="Times New Roman" panose="02020603050405020304" pitchFamily="18" charset="0"/>
              </a:rPr>
              <a:t>наурызға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15 наурыз с. 20-ден 16 наурыз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Күндіз</a:t>
            </a:r>
            <a:r>
              <a:rPr lang="kk-KZ" sz="1100" dirty="0">
                <a:latin typeface="Times New Roman" panose="02020603050405020304" pitchFamily="18" charset="0"/>
                <a:cs typeface="Times New Roman" panose="02020603050405020304" pitchFamily="18" charset="0"/>
              </a:rPr>
              <a:t> жолдарда көктайғақ. Оңтүстіктен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5-10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11-13 аяз, күндіз 0-2 тепла. </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r>
              <a:rPr lang="ru-RU" sz="1100" b="1" kern="1400" dirty="0">
                <a:latin typeface="Times New Roman" panose="02020603050405020304" pitchFamily="18" charset="0"/>
                <a:cs typeface="Times New Roman" panose="02020603050405020304" pitchFamily="18" charset="0"/>
              </a:rPr>
              <a:t>17 </a:t>
            </a:r>
            <a:r>
              <a:rPr lang="ru-RU" sz="1100" b="1" kern="1400" dirty="0" err="1">
                <a:latin typeface="Times New Roman" panose="02020603050405020304" pitchFamily="18" charset="0"/>
                <a:cs typeface="Times New Roman" panose="02020603050405020304" pitchFamily="18" charset="0"/>
              </a:rPr>
              <a:t>наурызға</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16 наурыз </a:t>
            </a:r>
            <a:r>
              <a:rPr lang="ru-RU" sz="1100" b="1" dirty="0">
                <a:latin typeface="Times New Roman" panose="02020603050405020304" pitchFamily="18" charset="0"/>
                <a:cs typeface="Times New Roman" panose="02020603050405020304" pitchFamily="18" charset="0"/>
              </a:rPr>
              <a:t>с. 20-ден 17 </a:t>
            </a:r>
            <a:r>
              <a:rPr lang="ru-RU" sz="1100" b="1" kern="1400" dirty="0">
                <a:latin typeface="Times New Roman" panose="02020603050405020304" pitchFamily="18" charset="0"/>
                <a:cs typeface="Times New Roman" panose="02020603050405020304" pitchFamily="18" charset="0"/>
              </a:rPr>
              <a:t>наурыз</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Оңтүстік-батыстан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5-10</a:t>
            </a:r>
            <a:r>
              <a:rPr lang="kk-KZ" sz="1100" kern="1400" dirty="0">
                <a:solidFill>
                  <a:srgbClr val="000000"/>
                </a:solidFill>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4-6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769441"/>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16 </a:t>
            </a:r>
            <a:r>
              <a:rPr lang="ru-RU" sz="1100" dirty="0" err="1">
                <a:solidFill>
                  <a:schemeClr val="tx1"/>
                </a:solidFill>
                <a:latin typeface="Times New Roman" panose="02020603050405020304" pitchFamily="18" charset="0"/>
                <a:cs typeface="Times New Roman" panose="02020603050405020304" pitchFamily="18" charset="0"/>
              </a:rPr>
              <a:t>наурызда</a:t>
            </a:r>
            <a:r>
              <a:rPr lang="ru-RU" sz="1100" dirty="0">
                <a:solidFill>
                  <a:schemeClr val="tx1"/>
                </a:solidFill>
                <a:latin typeface="Times New Roman" panose="02020603050405020304" pitchFamily="18" charset="0"/>
                <a:cs typeface="Times New Roman" panose="02020603050405020304" pitchFamily="18" charset="0"/>
              </a:rPr>
              <a:t>, </a:t>
            </a:r>
            <a:r>
              <a:rPr lang="ru-RU" sz="1100">
                <a:solidFill>
                  <a:schemeClr val="tx1"/>
                </a:solidFill>
                <a:latin typeface="Times New Roman" panose="02020603050405020304" pitchFamily="18" charset="0"/>
                <a:cs typeface="Times New Roman" panose="02020603050405020304" pitchFamily="18" charset="0"/>
              </a:rPr>
              <a:t>түнде 17 </a:t>
            </a:r>
            <a:r>
              <a:rPr lang="ru-RU" sz="1100" dirty="0" err="1">
                <a:solidFill>
                  <a:schemeClr val="tx1"/>
                </a:solidFill>
                <a:latin typeface="Times New Roman" panose="02020603050405020304" pitchFamily="18" charset="0"/>
                <a:cs typeface="Times New Roman" panose="02020603050405020304" pitchFamily="18" charset="0"/>
              </a:rPr>
              <a:t>наурызда</a:t>
            </a:r>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сейілуіне ықпал етеді. </a:t>
            </a:r>
          </a:p>
          <a:p>
            <a:pPr lvl="0"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endParaRPr lang="ru-RU" sz="110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Бактыбай М.</a:t>
            </a:r>
            <a:r>
              <a:rPr lang="ru-RU" altLang="ru-RU" sz="1200" b="1" i="1" dirty="0">
                <a:solidFill>
                  <a:srgbClr val="000000"/>
                </a:solidFill>
                <a:latin typeface="Times New Roman" panose="02020603050405020304" pitchFamily="18" charset="0"/>
                <a:cs typeface="Times New Roman" panose="02020603050405020304" pitchFamily="18" charset="0"/>
              </a:rPr>
              <a:t>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38627</TotalTime>
  <Words>607</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6095</cp:revision>
  <cp:lastPrinted>2023-01-16T10:13:34Z</cp:lastPrinted>
  <dcterms:created xsi:type="dcterms:W3CDTF">2018-03-27T06:03:00Z</dcterms:created>
  <dcterms:modified xsi:type="dcterms:W3CDTF">2025-03-15T06:19:56Z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