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9289632"/>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оңтүстіктен жел соғады, күші 3-8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жауын-шашынсыз.Тұман, жолдарда көктайғақ. Оңтүстіктен, 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05248947"/>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23991</TotalTime>
  <Words>573</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4635</cp:revision>
  <cp:lastPrinted>2021-07-01T03:56:27Z</cp:lastPrinted>
  <dcterms:created xsi:type="dcterms:W3CDTF">2018-03-27T06:03:00Z</dcterms:created>
  <dcterms:modified xsi:type="dcterms:W3CDTF">2025-03-15T08:39:53Z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