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p:scale>
          <a:sx n="120" d="100"/>
          <a:sy n="120" d="100"/>
        </p:scale>
        <p:origin x="177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474843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16 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15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16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жаңбыр жауады. Оңтүстіктен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6-8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17 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16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17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жауын-шашинсыз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6934909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1498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16 наурызда 17 </a:t>
            </a:r>
            <a:r>
              <a:rPr lang="kk-KZ" sz="1200" dirty="0">
                <a:solidFill>
                  <a:schemeClr val="tx1"/>
                </a:solidFill>
                <a:latin typeface="Times New Roman" panose="02020603050405020304" pitchFamily="18" charset="0"/>
                <a:cs typeface="Times New Roman" panose="02020603050405020304" pitchFamily="18" charset="0"/>
              </a:rPr>
              <a:t>наурызда 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a:t>
            </a:r>
            <a:r>
              <a:rPr lang="ru-RU" sz="1200" dirty="0" err="1" smtClean="0">
                <a:solidFill>
                  <a:schemeClr val="tx1"/>
                </a:solidFill>
                <a:latin typeface="Times New Roman" panose="02020603050405020304" pitchFamily="18" charset="0"/>
                <a:cs typeface="Times New Roman" panose="02020603050405020304" pitchFamily="18" charset="0"/>
              </a:rPr>
              <a:t>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Снигирева Н.Г.</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23367</TotalTime>
  <Words>519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5416</cp:revision>
  <cp:lastPrinted>2021-07-01T07:38:07Z</cp:lastPrinted>
  <dcterms:created xsi:type="dcterms:W3CDTF">2018-03-27T06:03:00Z</dcterms:created>
  <dcterms:modified xsi:type="dcterms:W3CDTF">2025-03-15T09:26:31Z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