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62853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74304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1030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15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солтүстік-шығыстан 5-10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17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7577769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15464</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3553</cp:revision>
  <cp:lastPrinted>2021-07-01T07:38:07Z</cp:lastPrinted>
  <dcterms:created xsi:type="dcterms:W3CDTF">2018-03-27T06:03:00Z</dcterms:created>
  <dcterms:modified xsi:type="dcterms:W3CDTF">2025-03-15T06:46:38Z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