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9244425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0783395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16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3-8 м/с. Ауа температурасы түнде 3-5, күндіз 18-20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16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сағ.17 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3-5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16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17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13964</TotalTime>
  <Words>565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3594</cp:revision>
  <cp:lastPrinted>2021-07-01T03:56:27Z</cp:lastPrinted>
  <dcterms:created xsi:type="dcterms:W3CDTF">2018-03-27T06:03:00Z</dcterms:created>
  <dcterms:modified xsi:type="dcterms:W3CDTF">2025-03-15T06:48:39Z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