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74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6013531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18</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9</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680</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43</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4</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a:solidFill>
                            <a:srgbClr val="000000"/>
                          </a:solidFill>
                          <a:latin typeface="Calibri"/>
                        </a:rPr>
                        <a:t>2</a:t>
                      </a:r>
                      <a:endParaRPr lang="ru-RU" sz="1800" b="0" i="0" u="none" strike="noStrike">
                        <a:latin typeface="Aria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16632"/>
            <a:ext cx="4752528"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16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түнде</a:t>
            </a:r>
            <a:r>
              <a:rPr lang="kk-KZ" sz="1100" dirty="0" smtClean="0"/>
              <a:t> </a:t>
            </a:r>
            <a:r>
              <a:rPr lang="kk-KZ" sz="1100" dirty="0" smtClean="0">
                <a:latin typeface="Times New Roman" pitchFamily="18" charset="0"/>
                <a:cs typeface="Times New Roman" pitchFamily="18" charset="0"/>
              </a:rPr>
              <a:t>жауын-шашын </a:t>
            </a:r>
            <a:r>
              <a:rPr lang="kk-KZ" sz="1100" dirty="0">
                <a:latin typeface="Times New Roman" pitchFamily="18" charset="0"/>
                <a:cs typeface="Times New Roman" pitchFamily="18" charset="0"/>
              </a:rPr>
              <a:t>(жаңбыр, </a:t>
            </a:r>
            <a:r>
              <a:rPr lang="kk-KZ" sz="1100" dirty="0" smtClean="0">
                <a:latin typeface="Times New Roman" pitchFamily="18" charset="0"/>
                <a:cs typeface="Times New Roman" pitchFamily="18" charset="0"/>
              </a:rPr>
              <a:t>қар), күндіз аздаған жауын-шашын (көбінесе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Көктайғақ, кей уақытта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ұман.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 градус аяз-1 градус жылы,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a:t>
            </a:r>
            <a:r>
              <a:rPr lang="kk-KZ" sz="1100" dirty="0" smtClean="0">
                <a:latin typeface="Times New Roman" pitchFamily="18" charset="0"/>
                <a:cs typeface="Times New Roman" pitchFamily="18" charset="0"/>
              </a:rPr>
              <a:t>). Оңтүстік-батыстан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Ауа температурасы 0-2 градус </a:t>
            </a:r>
            <a:r>
              <a:rPr lang="kk-KZ" sz="1100" dirty="0" smtClean="0">
                <a:latin typeface="Times New Roman" pitchFamily="18" charset="0"/>
                <a:cs typeface="Times New Roman" pitchFamily="18" charset="0"/>
              </a:rPr>
              <a:t>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17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16120</TotalTime>
  <Words>578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6020</cp:revision>
  <cp:lastPrinted>2021-07-01T03:56:27Z</cp:lastPrinted>
  <dcterms:created xsi:type="dcterms:W3CDTF">2018-03-27T06:03:00Z</dcterms:created>
  <dcterms:modified xsi:type="dcterms:W3CDTF">2025-03-15T08:01:45Z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