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139505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74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027140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16</a:t>
            </a: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наурызға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15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16</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16</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17</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наурыз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30291</TotalTime>
  <Words>577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3819</cp:revision>
  <cp:lastPrinted>2021-07-01T07:38:07Z</cp:lastPrinted>
  <dcterms:created xsi:type="dcterms:W3CDTF">2018-03-27T06:03:00Z</dcterms:created>
  <dcterms:modified xsi:type="dcterms:W3CDTF">2025-03-15T07:10:57Z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