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52999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61223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29009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Днем пыльная буря. Ветер юго-восточный, южный 9-14, днем порывы 15-20 м/с. Температура воздуха ночью 9-11, днем 19-21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188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28127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3774</cp:revision>
  <cp:lastPrinted>2021-10-15T03:50:29Z</cp:lastPrinted>
  <dcterms:created xsi:type="dcterms:W3CDTF">2018-03-27T06:03:00Z</dcterms:created>
  <dcterms:modified xsi:type="dcterms:W3CDTF">2025-03-16T06:46:55Z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