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20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644071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Гололед,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юго-западый 15-20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днем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около                  0 градусов, днем 5-7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снег). Ветер юго-западный 9-14, порывы 15-20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18168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6315</cp:revision>
  <cp:lastPrinted>2021-07-01T03:56:27Z</cp:lastPrinted>
  <dcterms:created xsi:type="dcterms:W3CDTF">2018-03-27T06:03:00Z</dcterms:created>
  <dcterms:modified xsi:type="dcterms:W3CDTF">2025-03-16T08:08:06Z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