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70272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до 20 ч. 17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небольшие осадки (дождь, снег), туман, гололед. Ветер южный 9-14 м/с. Температура воздуха ночью 2-4 мороза, днем 3-5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блачно, осадки (дождь, снег), туман, гололед.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65779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ночью 18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41727</TotalTime>
  <Words>675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6353</cp:revision>
  <cp:lastPrinted>2021-11-30T05:55:24Z</cp:lastPrinted>
  <dcterms:created xsi:type="dcterms:W3CDTF">2018-03-27T06:03:00Z</dcterms:created>
  <dcterms:modified xsi:type="dcterms:W3CDTF">2025-03-16T07:05:52Z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