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96" d="100"/>
          <a:sy n="96" d="100"/>
        </p:scale>
        <p:origin x="2514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410363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17 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южный 7-12 м/с. Температура воздуха ночью 3-5, днем 10-12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южный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279020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марта,  ночью 18 марта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42384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5599</cp:revision>
  <cp:lastPrinted>2021-02-03T11:37:00Z</cp:lastPrinted>
  <dcterms:created xsi:type="dcterms:W3CDTF">2018-03-27T06:03:00Z</dcterms:created>
  <dcterms:modified xsi:type="dcterms:W3CDTF">2025-03-16T09:22:19Z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