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47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5609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0-5, днем 5-10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7232" y="206246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8104" y="314249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7862307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23027</TotalTime>
  <Words>704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3567</cp:revision>
  <cp:lastPrinted>2021-10-18T15:52:53Z</cp:lastPrinted>
  <dcterms:created xsi:type="dcterms:W3CDTF">2018-03-27T06:03:00Z</dcterms:created>
  <dcterms:modified xsi:type="dcterms:W3CDTF">2025-03-16T08:30:07Z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