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312845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92369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дождь. Туман. Ветер юго-западный с переходом на северо-восточный 9-14, днем порывы 18 м/с. Температура воздуха ночью 3-5, днем 14-16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осадки (дождь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снег)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южный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29487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5567</cp:revision>
  <cp:lastPrinted>2021-07-01T03:56:27Z</cp:lastPrinted>
  <dcterms:created xsi:type="dcterms:W3CDTF">2018-03-27T06:03:00Z</dcterms:created>
  <dcterms:modified xsi:type="dcterms:W3CDTF">2025-03-16T06:35:10Z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