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47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7133838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-9°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63464" y="231413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64832" y="321222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6918295"/>
              </p:ext>
            </p:extLst>
          </p:nvPr>
        </p:nvGraphicFramePr>
        <p:xfrm>
          <a:off x="5043212" y="4115957"/>
          <a:ext cx="4691064" cy="18283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918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 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19614</TotalTime>
  <Words>605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3327</cp:revision>
  <cp:lastPrinted>2021-07-01T03:56:27Z</cp:lastPrinted>
  <dcterms:created xsi:type="dcterms:W3CDTF">2018-03-27T06:03:00Z</dcterms:created>
  <dcterms:modified xsi:type="dcterms:W3CDTF">2025-03-16T08:33:39Z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