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11260710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75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</a:t>
                      </a:r>
                      <a:r>
                        <a:rPr lang="ru-RU" dirty="0"/>
                        <a:t>6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898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утром и днем дождь. Туман, ночью и утром гололед. Ветер южный, юго-западный 9-14, порывы 15-20 м/с. Температура воздуха ночью 0-2 мороза, днем 5-7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 9-14 м/с. Температура воздуха 1-3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0157" y="2589211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/>
              <a:t>рассеиванию</a:t>
            </a:r>
            <a:r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00325720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C1A7EDC7-CC6F-4142-90CF-FE8DCF27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641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6</cp:revision>
  <dcterms:modified xsi:type="dcterms:W3CDTF">2025-03-16T08:48:26Z</dcterms:modified>
</cp:coreProperties>
</file>