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334688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17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жауын-шашынсыз. Оңтүстіктен жел соғады, күші 7-12 м/с. Ауа температурасы түнде 3-5, күндіз 10-12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18 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93490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17 наурызда 18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dirty="0" err="1" smtClean="0">
                <a:solidFill>
                  <a:schemeClr val="tx1"/>
                </a:solidFill>
                <a:latin typeface="Times New Roman" panose="02020603050405020304" pitchFamily="18" charset="0"/>
                <a:cs typeface="Times New Roman" panose="02020603050405020304" pitchFamily="18" charset="0"/>
              </a:rPr>
              <a:t>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23368</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5420</cp:revision>
  <cp:lastPrinted>2021-07-01T07:38:07Z</cp:lastPrinted>
  <dcterms:created xsi:type="dcterms:W3CDTF">2018-03-27T06:03:00Z</dcterms:created>
  <dcterms:modified xsi:type="dcterms:W3CDTF">2025-03-16T09:22:48Z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