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43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16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229750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547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17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жауын-шашын </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көбінесе жаңбыр</a:t>
            </a:r>
            <a:r>
              <a:rPr lang="kk-KZ" sz="1100" dirty="0" smtClean="0">
                <a:latin typeface="Times New Roman" pitchFamily="18" charset="0"/>
                <a:cs typeface="Times New Roman" pitchFamily="18" charset="0"/>
              </a:rPr>
              <a:t>)</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Көктайғақ, </a:t>
            </a:r>
            <a:r>
              <a:rPr lang="ru-RU" sz="1100" dirty="0">
                <a:latin typeface="Times New Roman" pitchFamily="18" charset="0"/>
                <a:cs typeface="Times New Roman" pitchFamily="18" charset="0"/>
              </a:rPr>
              <a:t>т</a:t>
            </a:r>
            <a:r>
              <a:rPr lang="kk-KZ" sz="1100" dirty="0">
                <a:latin typeface="Times New Roman" pitchFamily="18" charset="0"/>
                <a:cs typeface="Times New Roman" pitchFamily="18" charset="0"/>
              </a:rPr>
              <a:t>ұман. Оңтүстік-батыстан жел соғады, күші 15-20, күндіз екпіні 23-28 м/с. Ауа температурасы түнде </a:t>
            </a:r>
            <a:r>
              <a:rPr lang="ru-RU" sz="1100" dirty="0">
                <a:latin typeface="Times New Roman" pitchFamily="18" charset="0"/>
                <a:cs typeface="Times New Roman" pitchFamily="18" charset="0"/>
              </a:rPr>
              <a:t>0 градус шамасында</a:t>
            </a:r>
            <a:r>
              <a:rPr lang="kk-KZ" sz="1100" dirty="0">
                <a:latin typeface="Times New Roman" pitchFamily="18" charset="0"/>
                <a:cs typeface="Times New Roman" pitchFamily="18" charset="0"/>
              </a:rPr>
              <a:t>, күндіз 5-7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Оңтүстік-батыстан жел соғады, күші 9-14, екпіні 15-20 м/с. Ауа температурасы 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17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16124</TotalTime>
  <Words>567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6024</cp:revision>
  <cp:lastPrinted>2021-07-01T03:56:27Z</cp:lastPrinted>
  <dcterms:created xsi:type="dcterms:W3CDTF">2018-03-27T06:03:00Z</dcterms:created>
  <dcterms:modified xsi:type="dcterms:W3CDTF">2025-03-16T08:08:51Z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