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972" y="6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89018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1-6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744927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24385</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4543</cp:revision>
  <cp:lastPrinted>2021-07-01T07:38:07Z</cp:lastPrinted>
  <dcterms:created xsi:type="dcterms:W3CDTF">2018-03-27T06:03:00Z</dcterms:created>
  <dcterms:modified xsi:type="dcterms:W3CDTF">2025-03-16T07:42:24Z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