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8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85935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75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765943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1801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ұман.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солтүстік-шығысқа</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ауысып</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екпіні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18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3-5,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14-16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18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оңтүстіктен 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30473</TotalTime>
  <Words>574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6035</cp:revision>
  <cp:lastPrinted>2021-07-01T03:56:27Z</cp:lastPrinted>
  <dcterms:created xsi:type="dcterms:W3CDTF">2018-03-27T06:03:00Z</dcterms:created>
  <dcterms:modified xsi:type="dcterms:W3CDTF">2025-03-16T06:35:02Z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