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438"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56753781"/>
              </p:ext>
            </p:extLst>
          </p:nvPr>
        </p:nvGraphicFramePr>
        <p:xfrm>
          <a:off x="344488" y="2141593"/>
          <a:ext cx="4465638" cy="186347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75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16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94179" y="2937037"/>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60161831"/>
              </p:ext>
            </p:extLst>
          </p:nvPr>
        </p:nvGraphicFramePr>
        <p:xfrm>
          <a:off x="5078839" y="4758115"/>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1824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94179" y="4223716"/>
            <a:ext cx="4753823"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a:latin typeface="Times New Roman" panose="02020603050405020304" pitchFamily="18" charset="0"/>
                <a:cs typeface="Times New Roman" panose="02020603050405020304" pitchFamily="18" charset="0"/>
              </a:rPr>
              <a:t>17</a:t>
            </a:r>
            <a:r>
              <a:rPr lang="kk-KZ" altLang="ru-RU" sz="1100" b="1" dirty="0">
                <a:latin typeface="Times New Roman" panose="02020603050405020304" pitchFamily="18" charset="0"/>
                <a:cs typeface="Times New Roman" panose="02020603050405020304" pitchFamily="18" charset="0"/>
              </a:rPr>
              <a:t> наурыз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16 </a:t>
            </a:r>
            <a:r>
              <a:rPr lang="ru-RU" altLang="ru-RU" sz="1100" b="1" dirty="0" err="1">
                <a:solidFill>
                  <a:srgbClr val="000000"/>
                </a:solidFill>
                <a:latin typeface="Times New Roman" panose="02020603050405020304" pitchFamily="18" charset="0"/>
                <a:cs typeface="Times New Roman" panose="02020603050405020304" pitchFamily="18" charset="0"/>
              </a:rPr>
              <a:t>наурыз</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a:solidFill>
                  <a:srgbClr val="000000"/>
                </a:solidFill>
                <a:latin typeface="Times New Roman" panose="02020603050405020304" pitchFamily="18" charset="0"/>
                <a:cs typeface="Times New Roman" panose="02020603050405020304" pitchFamily="18" charset="0"/>
              </a:rPr>
              <a:t>17</a:t>
            </a:r>
            <a:r>
              <a:rPr lang="kk-KZ" altLang="ru-RU" sz="1100" b="1" dirty="0">
                <a:solidFill>
                  <a:srgbClr val="000000"/>
                </a:solidFill>
                <a:latin typeface="Times New Roman" panose="02020603050405020304" pitchFamily="18" charset="0"/>
                <a:cs typeface="Times New Roman" panose="02020603050405020304" pitchFamily="18" charset="0"/>
              </a:rPr>
              <a:t> наурыз</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Күндіз шаңды дауыл. Жел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оңтүстіктен,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екпіні 15-20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a:t>
            </a:r>
            <a:r>
              <a:rPr lang="kk-KZ" sz="1100">
                <a:solidFill>
                  <a:prstClr val="black"/>
                </a:solidFill>
                <a:latin typeface="Times New Roman" pitchFamily="18" charset="0"/>
                <a:cs typeface="Times New Roman" pitchFamily="18" charset="0"/>
              </a:rPr>
              <a:t>түнде </a:t>
            </a:r>
            <a:r>
              <a:rPr lang="kk-KZ" sz="1100" smtClean="0">
                <a:solidFill>
                  <a:prstClr val="black"/>
                </a:solidFill>
                <a:latin typeface="Times New Roman" pitchFamily="18" charset="0"/>
                <a:cs typeface="Times New Roman" pitchFamily="18" charset="0"/>
              </a:rPr>
              <a:t>9-11, </a:t>
            </a:r>
            <a:r>
              <a:rPr lang="kk-KZ" sz="1100">
                <a:solidFill>
                  <a:prstClr val="black"/>
                </a:solidFill>
                <a:latin typeface="Times New Roman" pitchFamily="18" charset="0"/>
                <a:cs typeface="Times New Roman" pitchFamily="18" charset="0"/>
              </a:rPr>
              <a:t>күндіз </a:t>
            </a:r>
            <a:r>
              <a:rPr lang="kk-KZ" sz="1100" smtClean="0">
                <a:solidFill>
                  <a:prstClr val="black"/>
                </a:solidFill>
                <a:latin typeface="Times New Roman" pitchFamily="18" charset="0"/>
                <a:cs typeface="Times New Roman" pitchFamily="18" charset="0"/>
              </a:rPr>
              <a:t>19-21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18</a:t>
            </a:r>
            <a:r>
              <a:rPr lang="kk-KZ" sz="1100" b="1" dirty="0">
                <a:solidFill>
                  <a:srgbClr val="000000"/>
                </a:solidFill>
                <a:latin typeface="Times New Roman" panose="02020603050405020304" pitchFamily="18" charset="0"/>
                <a:cs typeface="Times New Roman" panose="02020603050405020304" pitchFamily="18" charset="0"/>
              </a:rPr>
              <a:t> наурыз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a:solidFill>
                  <a:srgbClr val="000000"/>
                </a:solidFill>
                <a:latin typeface="Times New Roman" panose="02020603050405020304" pitchFamily="18" charset="0"/>
                <a:cs typeface="Times New Roman" panose="02020603050405020304" pitchFamily="18" charset="0"/>
              </a:rPr>
              <a:t>17</a:t>
            </a:r>
            <a:r>
              <a:rPr lang="kk-KZ" sz="1100" b="1" dirty="0">
                <a:solidFill>
                  <a:srgbClr val="000000"/>
                </a:solidFill>
                <a:latin typeface="Times New Roman" panose="02020603050405020304" pitchFamily="18" charset="0"/>
                <a:cs typeface="Times New Roman" panose="02020603050405020304" pitchFamily="18" charset="0"/>
              </a:rPr>
              <a:t> наурыз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a:solidFill>
                  <a:srgbClr val="000000"/>
                </a:solidFill>
                <a:latin typeface="Times New Roman" panose="02020603050405020304" pitchFamily="18" charset="0"/>
                <a:cs typeface="Times New Roman" panose="02020603050405020304" pitchFamily="18" charset="0"/>
              </a:rPr>
              <a:t>18</a:t>
            </a:r>
            <a:r>
              <a:rPr lang="kk-KZ" sz="1100" b="1" dirty="0">
                <a:solidFill>
                  <a:srgbClr val="000000"/>
                </a:solidFill>
                <a:latin typeface="Times New Roman" panose="02020603050405020304" pitchFamily="18" charset="0"/>
                <a:cs typeface="Times New Roman" panose="02020603050405020304" pitchFamily="18" charset="0"/>
              </a:rPr>
              <a:t> наурыз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түнде </a:t>
            </a:r>
            <a:r>
              <a:rPr lang="ru-RU" sz="1100" dirty="0" smtClean="0">
                <a:solidFill>
                  <a:prstClr val="black"/>
                </a:solidFill>
                <a:latin typeface="Times New Roman" pitchFamily="18" charset="0"/>
                <a:cs typeface="Times New Roman" pitchFamily="18" charset="0"/>
              </a:rPr>
              <a:t>6-8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8839" y="3925739"/>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30296</TotalTime>
  <Words>587</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3821</cp:revision>
  <cp:lastPrinted>2021-07-01T07:38:07Z</cp:lastPrinted>
  <dcterms:created xsi:type="dcterms:W3CDTF">2018-03-27T06:03:00Z</dcterms:created>
  <dcterms:modified xsi:type="dcterms:W3CDTF">2025-03-16T07:28:10Z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