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17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16 </a:t>
            </a:r>
            <a:r>
              <a:rPr lang="ru-RU" sz="1050" b="1" dirty="0" err="1" smtClean="0">
                <a:latin typeface="Times New Roman" pitchFamily="18" charset="0"/>
                <a:cs typeface="Times New Roman" pitchFamily="18" charset="0"/>
              </a:rPr>
              <a:t>наурыз</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17</a:t>
            </a:r>
            <a:r>
              <a:rPr lang="kk-KZ" altLang="ru-RU" sz="1050" b="1" dirty="0" smtClean="0">
                <a:latin typeface="Times New Roman" pitchFamily="18" charset="0"/>
                <a:ea typeface="Times New Roman KZ" pitchFamily="18" charset="0"/>
                <a:cs typeface="Times New Roman" pitchFamily="18" charset="0"/>
              </a:rPr>
              <a:t> наурыз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Шығыстан жел соғады, күші 2-7 м/с. Ауа температурасы түнде </a:t>
            </a:r>
            <a:r>
              <a:rPr lang="kk-KZ" sz="1200" dirty="0" smtClean="0">
                <a:latin typeface="Times New Roman" pitchFamily="18" charset="0"/>
                <a:cs typeface="Times New Roman" pitchFamily="18" charset="0"/>
              </a:rPr>
              <a:t>0-2 градус </a:t>
            </a:r>
            <a:r>
              <a:rPr lang="kk-KZ" sz="1200" dirty="0" smtClean="0">
                <a:latin typeface="Times New Roman" pitchFamily="18" charset="0"/>
                <a:cs typeface="Times New Roman" pitchFamily="18" charset="0"/>
              </a:rPr>
              <a:t>аяз, күндіз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18 наурызға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17 </a:t>
            </a:r>
            <a:r>
              <a:rPr lang="ru-RU" sz="1200" b="1" dirty="0" err="1" smtClean="0">
                <a:latin typeface="Times New Roman" pitchFamily="18" charset="0"/>
                <a:ea typeface="Times New Roman KZ" pitchFamily="18" charset="0"/>
                <a:cs typeface="Times New Roman" pitchFamily="18" charset="0"/>
              </a:rPr>
              <a:t>наурыз</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18 </a:t>
            </a:r>
            <a:r>
              <a:rPr lang="ru-RU" sz="1200" b="1" dirty="0" err="1" smtClean="0">
                <a:latin typeface="Times New Roman" pitchFamily="18" charset="0"/>
                <a:ea typeface="Times New Roman KZ" pitchFamily="18" charset="0"/>
                <a:cs typeface="Times New Roman" pitchFamily="18" charset="0"/>
              </a:rPr>
              <a:t>наурыз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Оңтүстік-шығыстан жел соғады, күші 2-7 м/с. Ауа температурасы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 18 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5878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0,088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20826</TotalTime>
  <Words>537</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4888</cp:revision>
  <cp:lastPrinted>2021-07-01T03:56:27Z</cp:lastPrinted>
  <dcterms:created xsi:type="dcterms:W3CDTF">2018-03-27T06:03:00Z</dcterms:created>
  <dcterms:modified xsi:type="dcterms:W3CDTF">2025-03-16T06:52:43Z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