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249466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7380463"/>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1241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оңтүстік-шығыстан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22-24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бұлтты, жауын-шашынсыз. </a:t>
            </a:r>
            <a:r>
              <a:rPr lang="kk-KZ" sz="120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18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975777690"/>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15466</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3556</cp:revision>
  <cp:lastPrinted>2021-07-01T07:38:07Z</cp:lastPrinted>
  <dcterms:created xsi:type="dcterms:W3CDTF">2018-03-27T06:03:00Z</dcterms:created>
  <dcterms:modified xsi:type="dcterms:W3CDTF">2025-03-16T06:29:42Z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