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8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48640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7-12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38" y="214807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17184" y="313053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682975"/>
              </p:ext>
            </p:extLst>
          </p:nvPr>
        </p:nvGraphicFramePr>
        <p:xfrm>
          <a:off x="5043212" y="4115957"/>
          <a:ext cx="4691064" cy="1828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918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19618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3331</cp:revision>
  <cp:lastPrinted>2021-07-01T03:56:27Z</cp:lastPrinted>
  <dcterms:created xsi:type="dcterms:W3CDTF">2018-03-27T06:03:00Z</dcterms:created>
  <dcterms:modified xsi:type="dcterms:W3CDTF">2025-03-17T08:00:37Z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