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57071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до 20 ч. 18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, ночью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осадки (дождь, снег), гололед. Ветер южный 9-14 м/с. Температура воздуха ночью 1-3, днем 4-6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блачно, без осадков.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24742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марта, ночью 19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41733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6356</cp:revision>
  <cp:lastPrinted>2021-11-30T05:55:24Z</cp:lastPrinted>
  <dcterms:created xsi:type="dcterms:W3CDTF">2018-03-27T06:03:00Z</dcterms:created>
  <dcterms:modified xsi:type="dcterms:W3CDTF">2025-03-17T07:03:58Z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