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360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1309277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3230071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 9-14 м/с. Температура воздуха ночью 7-9, днем 17-19 тепла.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осадков, туман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28128</TotalTime>
  <Words>538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3775</cp:revision>
  <cp:lastPrinted>2021-10-15T03:50:29Z</cp:lastPrinted>
  <dcterms:created xsi:type="dcterms:W3CDTF">2018-03-27T06:03:00Z</dcterms:created>
  <dcterms:modified xsi:type="dcterms:W3CDTF">2025-03-17T07:10:09Z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