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1D0848-48E5-420C-B3ED-024ABBDBF1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32643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928D-1408-49F0-9575-317A7D4DB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2B4A-C31F-42D0-A631-AAE80BAE84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605E-E3C4-4E51-BAB8-09C15AD34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390D-BE6F-4377-ADAE-3AF70FCF8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A1D3-1F81-443C-8EE8-D77EF3A88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9E25E-C6CC-4025-A2EC-49EC5340E5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32A3-9787-4286-AA4F-768AF823C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0825-47C9-4FB1-9770-7F01562BC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A0BF-3549-4C64-9FC3-F336A6301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703D4-7DF0-41A1-AFC8-2419AA30D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A8CB-38C1-4587-BC94-C4E8766DE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B7C62-341C-412F-9EFC-49785BDD1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76</a:t>
            </a:r>
            <a:endParaRPr lang="ru-RU" sz="16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smtClean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5-7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17-19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836176"/>
              </p:ext>
            </p:extLst>
          </p:nvPr>
        </p:nvGraphicFramePr>
        <p:xfrm>
          <a:off x="4818063" y="4046538"/>
          <a:ext cx="4937125" cy="211668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24006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5675</cp:revision>
  <cp:lastPrinted>2021-07-01T09:11:30Z</cp:lastPrinted>
  <dcterms:created xsi:type="dcterms:W3CDTF">2018-03-27T06:03:00Z</dcterms:created>
  <dcterms:modified xsi:type="dcterms:W3CDTF">2025-03-17T06:58:41Z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