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504" y="-1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66907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18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осадки (дождь, снег), гололед, днем дождь.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юго-западый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0-2, днем 7-9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9-14, порывы 15-20 м/с. Температура воздуха 1-3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марта, ночью 19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18172</TotalTime>
  <Words>646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6319</cp:revision>
  <cp:lastPrinted>2021-07-01T03:56:27Z</cp:lastPrinted>
  <dcterms:created xsi:type="dcterms:W3CDTF">2018-03-27T06:03:00Z</dcterms:created>
  <dcterms:modified xsi:type="dcterms:W3CDTF">2025-03-17T06:47:59Z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