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1186014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76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ru-RU" dirty="0"/>
                        <a:t>7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ru-RU" dirty="0"/>
              <a:t>7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9041" y="242657"/>
            <a:ext cx="4623437" cy="2077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Ночью и утром на дорогах гололедица. Ветер юго-западный 9-14 м/с. Температура воздуха ночью 0-2 мороза, днем 6-8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9-14 м/с. Температура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20145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kk-KZ" dirty="0"/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повышенный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6003376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1291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12</cp:revision>
  <dcterms:modified xsi:type="dcterms:W3CDTF">2025-03-17T08:51:25Z</dcterms:modified>
</cp:coreProperties>
</file>