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09021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южный, юго-восточный 9-14 м/с. Температура воздуха ночью 3-5, днем 12-14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89037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42474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5602</cp:revision>
  <cp:lastPrinted>2021-02-03T11:37:00Z</cp:lastPrinted>
  <dcterms:created xsi:type="dcterms:W3CDTF">2018-03-27T06:03:00Z</dcterms:created>
  <dcterms:modified xsi:type="dcterms:W3CDTF">2025-03-17T09:49:59Z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