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442661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a:t>
            </a:r>
            <a:r>
              <a:rPr lang="ru-RU" sz="1200" dirty="0" smtClean="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02805240"/>
              </p:ext>
            </p:extLst>
          </p:nvPr>
        </p:nvGraphicFramePr>
        <p:xfrm>
          <a:off x="5027448" y="4173056"/>
          <a:ext cx="4667576" cy="169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24386</TotalTime>
  <Words>509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4545</cp:revision>
  <cp:lastPrinted>2021-07-01T07:38:07Z</cp:lastPrinted>
  <dcterms:created xsi:type="dcterms:W3CDTF">2018-03-27T06:03:00Z</dcterms:created>
  <dcterms:modified xsi:type="dcterms:W3CDTF">2025-03-17T07:20:53Z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