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17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17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1018406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18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түнде жауын-шашын (жаңбыр</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қар), </a:t>
            </a:r>
            <a:r>
              <a:rPr lang="kk-KZ" sz="1100" dirty="0">
                <a:latin typeface="Times New Roman" pitchFamily="18" charset="0"/>
                <a:cs typeface="Times New Roman" pitchFamily="18" charset="0"/>
              </a:rPr>
              <a:t>көктайғақ, күндіз жаңбыр. </a:t>
            </a:r>
            <a:r>
              <a:rPr lang="ru-RU" sz="1100" dirty="0">
                <a:latin typeface="Times New Roman" pitchFamily="18" charset="0"/>
                <a:cs typeface="Times New Roman" pitchFamily="18" charset="0"/>
              </a:rPr>
              <a:t>Т</a:t>
            </a:r>
            <a:r>
              <a:rPr lang="kk-KZ" sz="1100" dirty="0">
                <a:latin typeface="Times New Roman" pitchFamily="18" charset="0"/>
                <a:cs typeface="Times New Roman" pitchFamily="18" charset="0"/>
              </a:rPr>
              <a:t>ұман. Оңтүстік-батыстан жел соғады, күші 15-20 м/с. Ауа температурасы түнде </a:t>
            </a:r>
            <a:r>
              <a:rPr lang="ru-RU" sz="1100" dirty="0">
                <a:latin typeface="Times New Roman" pitchFamily="18" charset="0"/>
                <a:cs typeface="Times New Roman" pitchFamily="18" charset="0"/>
              </a:rPr>
              <a:t>0-2</a:t>
            </a:r>
            <a:r>
              <a:rPr lang="kk-KZ" sz="1100" dirty="0">
                <a:latin typeface="Times New Roman" pitchFamily="18" charset="0"/>
                <a:cs typeface="Times New Roman" pitchFamily="18" charset="0"/>
              </a:rPr>
              <a:t>, күндіз 7-9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19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 Ауа температурасы 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18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19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16126</TotalTime>
  <Words>562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6029</cp:revision>
  <cp:lastPrinted>2021-07-01T03:56:27Z</cp:lastPrinted>
  <dcterms:created xsi:type="dcterms:W3CDTF">2018-03-27T06:03:00Z</dcterms:created>
  <dcterms:modified xsi:type="dcterms:W3CDTF">2025-03-17T07:04:54Z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