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959196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77380463"/>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987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0.197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0.095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18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Жел оңтүстік-шығыстан 7-12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8-10,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23-25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19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Аздаған бұлтты, жауын-шашынсыз.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оңтүстік-шығыстан 7-12 м/с</a:t>
            </a:r>
            <a:r>
              <a:rPr lang="kk-KZ" sz="1200" dirty="0">
                <a:latin typeface="Times New Roman" panose="02020603050405020304" pitchFamily="18" charset="0"/>
                <a:cs typeface="Times New Roman" panose="02020603050405020304" pitchFamily="18" charset="0"/>
              </a:rPr>
              <a:t>. Ауаның температурасы </a:t>
            </a:r>
            <a:r>
              <a:rPr lang="kk-KZ" sz="1200" smtClean="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8-10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18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19 </a:t>
            </a:r>
            <a:r>
              <a:rPr lang="ru-RU" sz="1200" dirty="0" err="1" smtClean="0">
                <a:solidFill>
                  <a:schemeClr val="tx1"/>
                </a:solidFill>
                <a:latin typeface="Times New Roman" pitchFamily="18" charset="0"/>
                <a:cs typeface="Times New Roman" pitchFamily="18" charset="0"/>
              </a:rPr>
              <a:t>наурызға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975777690"/>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Баймаганбетова</a:t>
                        </a:r>
                        <a:r>
                          <a:rPr lang="ru-RU" altLang="x-none" sz="800" b="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15466</TotalTime>
  <Words>529</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3558</cp:revision>
  <cp:lastPrinted>2021-07-01T07:38:07Z</cp:lastPrinted>
  <dcterms:created xsi:type="dcterms:W3CDTF">2018-03-27T06:03:00Z</dcterms:created>
  <dcterms:modified xsi:type="dcterms:W3CDTF">2025-03-17T07:17:46Z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