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03587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Оңтүстіктен, 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3-5, күндіз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23453</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5423</cp:revision>
  <cp:lastPrinted>2021-07-01T07:38:07Z</cp:lastPrinted>
  <dcterms:created xsi:type="dcterms:W3CDTF">2018-03-27T06:03:00Z</dcterms:created>
  <dcterms:modified xsi:type="dcterms:W3CDTF">2025-03-17T09:49:55Z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