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494" y="19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3675327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93484872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0,475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18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18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Оңтүстік-батыстан оңтүстік-шығысқа ауысып жел соғады, күші 2-7 м/с. Ауа температурасы түнде 5-7, күндіз 20-22 жылы</a:t>
            </a:r>
            <a:r>
              <a:rPr lang="kk-KZ" sz="1200" kern="1400" dirty="0" smtClean="0">
                <a:latin typeface="Times New Roman"/>
                <a:ea typeface="Times New Roman"/>
              </a:rPr>
              <a:t>.</a:t>
            </a:r>
            <a:endParaRPr lang="kk-KZ" sz="1200" kern="14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18</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19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тұман.</a:t>
            </a:r>
            <a:r>
              <a:rPr lang="kk-KZ" sz="1200" kern="1400" dirty="0" smtClean="0">
                <a:solidFill>
                  <a:prstClr val="black"/>
                </a:solidFill>
                <a:latin typeface="Times New Roman"/>
                <a:ea typeface="Times New Roman"/>
              </a:rPr>
              <a:t> Солтүстіктен, солт</a:t>
            </a:r>
            <a:r>
              <a:rPr lang="kk-KZ" sz="1200" kern="1400" dirty="0" smtClean="0">
                <a:latin typeface="Times New Roman"/>
                <a:ea typeface="Times New Roman"/>
              </a:rPr>
              <a:t>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9-14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6-8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18 </a:t>
            </a:r>
            <a:r>
              <a:rPr lang="ru-RU" sz="1150" b="1" dirty="0" err="1" smtClean="0">
                <a:solidFill>
                  <a:schemeClr val="tx1"/>
                </a:solidFill>
                <a:latin typeface="Times New Roman" panose="02020603050405020304" pitchFamily="18" charset="0"/>
                <a:cs typeface="Times New Roman" panose="02020603050405020304" pitchFamily="18" charset="0"/>
              </a:rPr>
              <a:t>наурыз</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25988</TotalTime>
  <Words>578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4397</cp:revision>
  <cp:lastPrinted>2023-02-06T06:57:51Z</cp:lastPrinted>
  <dcterms:created xsi:type="dcterms:W3CDTF">2018-03-27T06:03:00Z</dcterms:created>
  <dcterms:modified xsi:type="dcterms:W3CDTF">2025-03-17T08:28:49Z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