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29778688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76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1</a:t>
                      </a:r>
                      <a:r>
                        <a:rPr lang="ru-RU" dirty="0"/>
                        <a:t>7</a:t>
                      </a:r>
                      <a:r>
                        <a:rPr dirty="0"/>
                        <a:t>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18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таңертең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жолдарда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көктайғақ</a:t>
            </a:r>
            <a:r>
              <a:rPr lang="ru-RU" altLang="ru-RU" sz="1200" dirty="0">
                <a:latin typeface="Times New Roman" panose="02020603050405020304" pitchFamily="18" charset="0"/>
                <a:cs typeface="Times New Roman" panose="02020603050405020304" pitchFamily="18" charset="0"/>
              </a:rPr>
              <a:t>. О</a:t>
            </a:r>
            <a:r>
              <a:rPr lang="kk-KZ" sz="1200" dirty="0">
                <a:solidFill>
                  <a:prstClr val="black"/>
                </a:solidFill>
                <a:latin typeface="Times New Roman" pitchFamily="18" charset="0"/>
                <a:cs typeface="Times New Roman" pitchFamily="18" charset="0"/>
              </a:rPr>
              <a:t>ңтүстік-батыстан жел соғады, күші түнде 9-14 </a:t>
            </a:r>
            <a:r>
              <a:rPr lang="kk-KZ" sz="1200" dirty="0">
                <a:latin typeface="Times New Roman" pitchFamily="18" charset="0"/>
                <a:cs typeface="Times New Roman" pitchFamily="18" charset="0"/>
              </a:rPr>
              <a:t>м/с. Ауа температурасы түнде 0-2 граудс аяз, күндіз 6-8  градус жылы.</a:t>
            </a:r>
          </a:p>
          <a:p>
            <a:pPr indent="182563" algn="just" eaLnBrk="1" hangingPunct="1">
              <a:spcBef>
                <a:spcPts val="0"/>
              </a:spcBef>
              <a:buFont typeface="Arial" panose="020B0604020202020204" pitchFamily="34" charset="0"/>
              <a:buNone/>
              <a:defRPr/>
            </a:pPr>
            <a:endParaRPr lang="kk-KZ" sz="1200"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19 наурызға</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18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19</a:t>
            </a:r>
            <a:r>
              <a:rPr lang="kk-KZ" altLang="ru-RU" sz="1200" b="1" dirty="0">
                <a:latin typeface="Times New Roman" pitchFamily="18" charset="0"/>
                <a:cs typeface="Times New Roman" pitchFamily="18" charset="0"/>
              </a:rPr>
              <a:t>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0-2 градус жылы.</a:t>
            </a:r>
          </a:p>
        </p:txBody>
      </p:sp>
      <p:graphicFrame>
        <p:nvGraphicFramePr>
          <p:cNvPr id="27" name="Table"/>
          <p:cNvGraphicFramePr/>
          <p:nvPr>
            <p:extLst>
              <p:ext uri="{D42A27DB-BD31-4B8C-83A1-F6EECF244321}">
                <p14:modId xmlns:p14="http://schemas.microsoft.com/office/powerpoint/2010/main" val="383831372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353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1291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extLst>
              <p:ext uri="{D42A27DB-BD31-4B8C-83A1-F6EECF244321}">
                <p14:modId xmlns:p14="http://schemas.microsoft.com/office/powerpoint/2010/main" val="511845023"/>
              </p:ext>
            </p:extLst>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1</a:t>
            </a:r>
            <a:r>
              <a:rPr lang="ru-RU" dirty="0"/>
              <a:t>7</a:t>
            </a:r>
            <a:r>
              <a:rPr dirty="0"/>
              <a:t> </a:t>
            </a:r>
            <a:r>
              <a:rPr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64125" y="2610199"/>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dirty="0"/>
              <a:t>        </a:t>
            </a:r>
            <a:r>
              <a:rPr lang="ru-RU" dirty="0" err="1"/>
              <a:t>Метеорологиялық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Жалпы</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қала</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бойынша</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ауаның</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ластану</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деңгейінің</a:t>
            </a:r>
            <a:r>
              <a:rPr kumimoji="0" lang="ru-RU" sz="1200" b="1"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1" i="0" u="none" strike="noStrike" kern="0" cap="none" spc="0" normalizeH="0" baseline="0" noProof="0" dirty="0" err="1">
                <a:ln>
                  <a:noFill/>
                </a:ln>
                <a:solidFill>
                  <a:srgbClr val="000000"/>
                </a:solidFill>
                <a:effectLst/>
                <a:uLnTx/>
                <a:uFillTx/>
                <a:latin typeface="Times New Roman"/>
                <a:cs typeface="Times New Roman"/>
                <a:sym typeface="Times New Roman"/>
              </a:rPr>
              <a:t>жоғары</a:t>
            </a:r>
            <a:r>
              <a:rPr kumimoji="0" lang="ru-RU" sz="10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болуы</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күтілуде</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a:t>
            </a:r>
            <a:endParaRPr lang="ru-RU" dirty="0"/>
          </a:p>
        </p:txBody>
      </p:sp>
      <p:sp>
        <p:nvSpPr>
          <p:cNvPr id="13" name="TextBox 12">
            <a:extLst>
              <a:ext uri="{FF2B5EF4-FFF2-40B4-BE49-F238E27FC236}">
                <a16:creationId xmlns:a16="http://schemas.microsoft.com/office/drawing/2014/main" id="{F6E993B0-9FE3-4D4C-BAC8-BDDE98CE0235}"/>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a:t>
            </a:r>
            <a:r>
              <a:rPr lang="kk-KZ" sz="1200" dirty="0">
                <a:latin typeface="Times New Roman"/>
                <a:ea typeface="Times New Roman"/>
                <a:cs typeface="Times New Roman"/>
                <a:sym typeface="Times New Roman"/>
              </a:rPr>
              <a:t>Кеңшілік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a:latin typeface="Times New Roman"/>
                          <a:ea typeface="Times New Roman"/>
                          <a:cs typeface="Times New Roman"/>
                          <a:sym typeface="Times New Roman"/>
                        </a:rPr>
                        <a:t>Гидрометеорологиялық орталық</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259</TotalTime>
  <Words>678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13</cp:revision>
  <dcterms:modified xsi:type="dcterms:W3CDTF">2025-03-17T08:51:41Z</dcterms:modified>
</cp:coreProperties>
</file>